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2021-05-19_1621420720_SAMS_cells_for_PL_camera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Wednesday May 19 2021</a:t>
            </a:r>
            <a:br/>
            <a:r>
              <a:t>shenx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stoichiometry J-V Parameters by value,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stoichiometry J-V Parameters by value,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rsh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Yields, page 0</a:t>
            </a:r>
          </a:p>
        </p:txBody>
      </p:sp>
      <p:pic>
        <p:nvPicPr>
          <p:cNvPr id="3" name="Picture 2" descr="boxchart_yields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chart_yield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0</a:t>
            </a:r>
          </a:p>
        </p:txBody>
      </p:sp>
      <p:pic>
        <p:nvPicPr>
          <p:cNvPr id="3" name="Picture 2" descr="spo_4416_stoichiometry_control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4416_stoichiometry_control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4416_stoichiometry_control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4416_stoichiometry_control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1</a:t>
            </a:r>
          </a:p>
        </p:txBody>
      </p:sp>
      <p:pic>
        <p:nvPicPr>
          <p:cNvPr id="3" name="Picture 2" descr="spo_4417_stoichiometry_5MACl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4417_stoichiometry_5MACl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4417_stoichiometry_5MACl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4417_stoichiometry_5MACl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0</a:t>
            </a:r>
          </a:p>
        </p:txBody>
      </p:sp>
      <p:pic>
        <p:nvPicPr>
          <p:cNvPr id="3" name="Picture 2" descr="sjsc_4416_stoichiometry_control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4416_stoichiometry_control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4416_stoichiometry_control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4416_stoichiometry_control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1</a:t>
            </a:r>
          </a:p>
        </p:txBody>
      </p:sp>
      <p:pic>
        <p:nvPicPr>
          <p:cNvPr id="3" name="Picture 2" descr="sjsc_4417_stoichiometry_5MACl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4417_stoichiometry_5MACl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4417_stoichiometry_5MACl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4417_stoichiometry_5MACl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0</a:t>
            </a:r>
          </a:p>
        </p:txBody>
      </p:sp>
      <p:pic>
        <p:nvPicPr>
          <p:cNvPr id="3" name="Picture 2" descr="svoc_4416_stoichiometry_control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4416_stoichiometry_control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4416_stoichiometry_control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4416_stoichiometry_control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1</a:t>
            </a:r>
          </a:p>
        </p:txBody>
      </p:sp>
      <p:pic>
        <p:nvPicPr>
          <p:cNvPr id="3" name="Picture 2" descr="svoc_4417_stoichiometry_5MACl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4417_stoichiometry_5MACl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4417_stoichiometry_5MACl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4417_stoichiometry_5MACl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0</a:t>
            </a:r>
          </a:p>
        </p:txBody>
      </p:sp>
      <p:pic>
        <p:nvPicPr>
          <p:cNvPr id="3" name="Picture 2" descr="jv_all_44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170995" cy="3257550"/>
          </a:xfrm>
          <a:prstGeom prst="rect">
            <a:avLst/>
          </a:prstGeom>
        </p:spPr>
      </p:pic>
      <p:pic>
        <p:nvPicPr>
          <p:cNvPr id="4" name="Picture 3" descr="jv_all_44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170995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" y="18288"/>
          <a:ext cx="886968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48640"/>
                <a:gridCol w="2011680"/>
                <a:gridCol w="2011680"/>
                <a:gridCol w="2011680"/>
                <a:gridCol w="1554480"/>
              </a:tblGrid>
              <a:tr h="2270760">
                <a:tc>
                  <a:txBody>
                    <a:bodyPr/>
                    <a:lstStyle/>
                    <a:p>
                      <a:r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perovskite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metal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4416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Me-4PACz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FACsPbIBr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C60/BCP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Ag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4417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Me-4PACz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FACsPbIBr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C60/BCP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Ag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pixel JVs, page 0</a:t>
            </a:r>
          </a:p>
        </p:txBody>
      </p:sp>
      <p:pic>
        <p:nvPicPr>
          <p:cNvPr id="3" name="Picture 2" descr="jv_best_stoichiometry_stoichiometr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jv_best_stoichiometry_stoichiometr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0</a:t>
            </a:r>
          </a:p>
        </p:txBody>
      </p:sp>
      <p:pic>
        <p:nvPicPr>
          <p:cNvPr id="3" name="Picture 2" descr="jv_all_44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1914" cy="3257550"/>
          </a:xfrm>
          <a:prstGeom prst="rect">
            <a:avLst/>
          </a:prstGeom>
        </p:spPr>
      </p:pic>
      <p:pic>
        <p:nvPicPr>
          <p:cNvPr id="4" name="Picture 3" descr="jv_all_44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1914" cy="3257550"/>
          </a:xfrm>
          <a:prstGeom prst="rect">
            <a:avLst/>
          </a:prstGeom>
        </p:spPr>
      </p:pic>
      <p:pic>
        <p:nvPicPr>
          <p:cNvPr id="5" name="Picture 4" descr="jv_all_441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1914" cy="3257550"/>
          </a:xfrm>
          <a:prstGeom prst="rect">
            <a:avLst/>
          </a:prstGeom>
        </p:spPr>
      </p:pic>
      <p:pic>
        <p:nvPicPr>
          <p:cNvPr id="6" name="Picture 5" descr="jv_all_441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1914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1</a:t>
            </a:r>
          </a:p>
        </p:txBody>
      </p:sp>
      <p:pic>
        <p:nvPicPr>
          <p:cNvPr id="3" name="Picture 2" descr="jv_all_44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718457" cy="3257550"/>
          </a:xfrm>
          <a:prstGeom prst="rect">
            <a:avLst/>
          </a:prstGeom>
        </p:spPr>
      </p:pic>
      <p:pic>
        <p:nvPicPr>
          <p:cNvPr id="4" name="Picture 3" descr="jv_all_44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1914" cy="3257550"/>
          </a:xfrm>
          <a:prstGeom prst="rect">
            <a:avLst/>
          </a:prstGeom>
        </p:spPr>
      </p:pic>
      <p:pic>
        <p:nvPicPr>
          <p:cNvPr id="5" name="Picture 4" descr="jv_all_441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1914" cy="3257550"/>
          </a:xfrm>
          <a:prstGeom prst="rect">
            <a:avLst/>
          </a:prstGeom>
        </p:spPr>
      </p:pic>
      <p:pic>
        <p:nvPicPr>
          <p:cNvPr id="6" name="Picture 5" descr="jv_all_441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1914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Measured illumination spectra</a:t>
            </a:r>
          </a:p>
        </p:txBody>
      </p:sp>
      <p:pic>
        <p:nvPicPr>
          <p:cNvPr id="3" name="Picture 2" descr="spectr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8686800" cy="65151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quasi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1</a:t>
            </a:r>
          </a:p>
        </p:txBody>
      </p:sp>
      <p:pic>
        <p:nvPicPr>
          <p:cNvPr id="3" name="Picture 2" descr="boxplot_pcesspcej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rsh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stoichiometry Steady-state Parameters by value,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quasi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stoichiometry Steady-state Parameters by value, page 1</a:t>
            </a:r>
          </a:p>
        </p:txBody>
      </p:sp>
      <p:pic>
        <p:nvPicPr>
          <p:cNvPr id="3" name="Picture 2" descr="boxplot_pcesspcej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